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838" r:id="rId2"/>
    <p:sldMasterId id="2147483927" r:id="rId3"/>
    <p:sldMasterId id="2147483948" r:id="rId4"/>
    <p:sldMasterId id="2147483960" r:id="rId5"/>
    <p:sldMasterId id="2147483972" r:id="rId6"/>
    <p:sldMasterId id="2147483999" r:id="rId7"/>
    <p:sldMasterId id="2147484011" r:id="rId8"/>
    <p:sldMasterId id="2147484035" r:id="rId9"/>
    <p:sldMasterId id="2147484048" r:id="rId10"/>
    <p:sldMasterId id="2147484060" r:id="rId11"/>
  </p:sldMasterIdLst>
  <p:notesMasterIdLst>
    <p:notesMasterId r:id="rId33"/>
  </p:notesMasterIdLst>
  <p:sldIdLst>
    <p:sldId id="414" r:id="rId12"/>
    <p:sldId id="389" r:id="rId13"/>
    <p:sldId id="391" r:id="rId14"/>
    <p:sldId id="415" r:id="rId15"/>
    <p:sldId id="401" r:id="rId16"/>
    <p:sldId id="392" r:id="rId17"/>
    <p:sldId id="417" r:id="rId18"/>
    <p:sldId id="418" r:id="rId19"/>
    <p:sldId id="368" r:id="rId20"/>
    <p:sldId id="393" r:id="rId21"/>
    <p:sldId id="395" r:id="rId22"/>
    <p:sldId id="379" r:id="rId23"/>
    <p:sldId id="400" r:id="rId24"/>
    <p:sldId id="421" r:id="rId25"/>
    <p:sldId id="422" r:id="rId26"/>
    <p:sldId id="423" r:id="rId27"/>
    <p:sldId id="424" r:id="rId28"/>
    <p:sldId id="425" r:id="rId29"/>
    <p:sldId id="426" r:id="rId30"/>
    <p:sldId id="447" r:id="rId31"/>
    <p:sldId id="409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4FC4C"/>
    <a:srgbClr val="04D249"/>
    <a:srgbClr val="8BFAFD"/>
    <a:srgbClr val="ADCE08"/>
    <a:srgbClr val="F791DC"/>
    <a:srgbClr val="08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49895-6084-4EB9-A1AA-14298AC1E0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30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B6B8B-9E98-48B0-B411-BB22AD0C10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6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qua.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6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12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08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8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3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380800"/>
      </p:ext>
    </p:extLst>
  </p:cSld>
  <p:clrMapOvr>
    <a:masterClrMapping/>
  </p:clrMapOvr>
  <p:transition spd="slow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1" y="457207"/>
            <a:ext cx="4165350" cy="1600203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6" y="457213"/>
            <a:ext cx="6172200" cy="5403850"/>
          </a:xfrm>
        </p:spPr>
        <p:txBody>
          <a:bodyPr/>
          <a:lstStyle>
            <a:lvl1pPr marL="0" indent="0">
              <a:buNone/>
              <a:defRPr sz="2600"/>
            </a:lvl1pPr>
            <a:lvl2pPr marL="374422" indent="0">
              <a:buNone/>
              <a:defRPr sz="2400"/>
            </a:lvl2pPr>
            <a:lvl3pPr marL="748853" indent="0">
              <a:buNone/>
              <a:defRPr sz="2000"/>
            </a:lvl3pPr>
            <a:lvl4pPr marL="1123265" indent="0">
              <a:buNone/>
              <a:defRPr sz="1700"/>
            </a:lvl4pPr>
            <a:lvl5pPr marL="1497684" indent="0">
              <a:buNone/>
              <a:defRPr sz="1700"/>
            </a:lvl5pPr>
            <a:lvl6pPr marL="1872103" indent="0">
              <a:buNone/>
              <a:defRPr sz="1700"/>
            </a:lvl6pPr>
            <a:lvl7pPr marL="2246527" indent="0">
              <a:buNone/>
              <a:defRPr sz="1700"/>
            </a:lvl7pPr>
            <a:lvl8pPr marL="2620946" indent="0">
              <a:buNone/>
              <a:defRPr sz="1700"/>
            </a:lvl8pPr>
            <a:lvl9pPr marL="2995373" indent="0">
              <a:buNone/>
              <a:defRPr sz="1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1" y="2057413"/>
            <a:ext cx="4165350" cy="3811589"/>
          </a:xfrm>
        </p:spPr>
        <p:txBody>
          <a:bodyPr/>
          <a:lstStyle>
            <a:lvl1pPr marL="0" indent="0">
              <a:buNone/>
              <a:defRPr sz="1700"/>
            </a:lvl1pPr>
            <a:lvl2pPr marL="374422" indent="0">
              <a:buNone/>
              <a:defRPr sz="1600"/>
            </a:lvl2pPr>
            <a:lvl3pPr marL="748853" indent="0">
              <a:buNone/>
              <a:defRPr sz="1300"/>
            </a:lvl3pPr>
            <a:lvl4pPr marL="1123265" indent="0">
              <a:buNone/>
              <a:defRPr sz="1100"/>
            </a:lvl4pPr>
            <a:lvl5pPr marL="1497684" indent="0">
              <a:buNone/>
              <a:defRPr sz="1100"/>
            </a:lvl5pPr>
            <a:lvl6pPr marL="1872103" indent="0">
              <a:buNone/>
              <a:defRPr sz="1100"/>
            </a:lvl6pPr>
            <a:lvl7pPr marL="2246527" indent="0">
              <a:buNone/>
              <a:defRPr sz="1100"/>
            </a:lvl7pPr>
            <a:lvl8pPr marL="2620946" indent="0">
              <a:buNone/>
              <a:defRPr sz="1100"/>
            </a:lvl8pPr>
            <a:lvl9pPr marL="299537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74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14" y="365159"/>
            <a:ext cx="262889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6" y="365159"/>
            <a:ext cx="7734298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625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59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320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3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9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3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6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8110"/>
      </p:ext>
    </p:extLst>
  </p:cSld>
  <p:clrMapOvr>
    <a:masterClrMapping/>
  </p:clrMapOvr>
  <p:transition spd="slow" advTm="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15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2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85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97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07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9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70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9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813937"/>
      </p:ext>
    </p:extLst>
  </p:cSld>
  <p:clrMapOvr>
    <a:masterClrMapping/>
  </p:clrMapOvr>
  <p:transition spd="slow" advTm="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9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62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3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3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71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5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75310"/>
      </p:ext>
    </p:extLst>
  </p:cSld>
  <p:clrMapOvr>
    <a:masterClrMapping/>
  </p:clrMapOvr>
  <p:transition spd="slow" advTm="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4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34"/>
            <a:ext cx="7734301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7"/>
            <a:ext cx="12192000" cy="588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8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8"/>
            <a:ext cx="12192000" cy="685741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2" tIns="60956" rIns="121912" bIns="60956" numCol="1" spcCol="0" rtlCol="0" fromWordArt="0" anchor="ctr" anchorCtr="0" forceAA="0" compatLnSpc="1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5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497699B-48B7-4073-9405-3FCDD293372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92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9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7" y="2174879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06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8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8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6285"/>
            <a:ext cx="2844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6285"/>
            <a:ext cx="2844800" cy="476249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fld id="{C58DBF80-E6BB-43F9-866E-A84F4804E9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653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0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25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47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91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32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83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9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656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26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194" indent="0" algn="ctr">
              <a:buNone/>
              <a:defRPr sz="1600"/>
            </a:lvl6pPr>
            <a:lvl7pPr marL="2742361" indent="0" algn="ctr">
              <a:buNone/>
              <a:defRPr sz="1600"/>
            </a:lvl7pPr>
            <a:lvl8pPr marL="3199525" indent="0" algn="ctr">
              <a:buNone/>
              <a:defRPr sz="1600"/>
            </a:lvl8pPr>
            <a:lvl9pPr marL="36566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6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705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046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85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194" indent="0">
              <a:buNone/>
              <a:defRPr sz="1600" b="1"/>
            </a:lvl6pPr>
            <a:lvl7pPr marL="2742361" indent="0">
              <a:buNone/>
              <a:defRPr sz="1600" b="1"/>
            </a:lvl7pPr>
            <a:lvl8pPr marL="3199525" indent="0">
              <a:buNone/>
              <a:defRPr sz="1600" b="1"/>
            </a:lvl8pPr>
            <a:lvl9pPr marL="36566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194" indent="0">
              <a:buNone/>
              <a:defRPr sz="1600" b="1"/>
            </a:lvl6pPr>
            <a:lvl7pPr marL="2742361" indent="0">
              <a:buNone/>
              <a:defRPr sz="1600" b="1"/>
            </a:lvl7pPr>
            <a:lvl8pPr marL="3199525" indent="0">
              <a:buNone/>
              <a:defRPr sz="1600" b="1"/>
            </a:lvl8pPr>
            <a:lvl9pPr marL="36566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23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5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92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029" indent="0">
              <a:buNone/>
              <a:defRPr sz="1100"/>
            </a:lvl5pPr>
            <a:lvl6pPr marL="2285194" indent="0">
              <a:buNone/>
              <a:defRPr sz="1100"/>
            </a:lvl6pPr>
            <a:lvl7pPr marL="2742361" indent="0">
              <a:buNone/>
              <a:defRPr sz="1100"/>
            </a:lvl7pPr>
            <a:lvl8pPr marL="3199525" indent="0">
              <a:buNone/>
              <a:defRPr sz="1100"/>
            </a:lvl8pPr>
            <a:lvl9pPr marL="36566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678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029" indent="0">
              <a:buNone/>
              <a:defRPr sz="2000"/>
            </a:lvl5pPr>
            <a:lvl6pPr marL="2285194" indent="0">
              <a:buNone/>
              <a:defRPr sz="2000"/>
            </a:lvl6pPr>
            <a:lvl7pPr marL="2742361" indent="0">
              <a:buNone/>
              <a:defRPr sz="2000"/>
            </a:lvl7pPr>
            <a:lvl8pPr marL="3199525" indent="0">
              <a:buNone/>
              <a:defRPr sz="2000"/>
            </a:lvl8pPr>
            <a:lvl9pPr marL="365669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029" indent="0">
              <a:buNone/>
              <a:defRPr sz="1100"/>
            </a:lvl5pPr>
            <a:lvl6pPr marL="2285194" indent="0">
              <a:buNone/>
              <a:defRPr sz="1100"/>
            </a:lvl6pPr>
            <a:lvl7pPr marL="2742361" indent="0">
              <a:buNone/>
              <a:defRPr sz="1100"/>
            </a:lvl7pPr>
            <a:lvl8pPr marL="3199525" indent="0">
              <a:buNone/>
              <a:defRPr sz="1100"/>
            </a:lvl8pPr>
            <a:lvl9pPr marL="36566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44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7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781"/>
            <a:ext cx="12192000" cy="93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1" y="0"/>
            <a:ext cx="1674729" cy="176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5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5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88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5916"/>
      </p:ext>
    </p:extLst>
  </p:cSld>
  <p:clrMapOvr>
    <a:masterClrMapping/>
  </p:clrMapOvr>
  <p:transition spd="slow" advTm="1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84" indent="0" algn="ctr">
              <a:buNone/>
              <a:defRPr sz="1827"/>
            </a:lvl2pPr>
            <a:lvl3pPr marL="835568" indent="0" algn="ctr">
              <a:buNone/>
              <a:defRPr sz="1644"/>
            </a:lvl3pPr>
            <a:lvl4pPr marL="1253352" indent="0" algn="ctr">
              <a:buNone/>
              <a:defRPr sz="1463"/>
            </a:lvl4pPr>
            <a:lvl5pPr marL="1671136" indent="0" algn="ctr">
              <a:buNone/>
              <a:defRPr sz="1463"/>
            </a:lvl5pPr>
            <a:lvl6pPr marL="2088920" indent="0" algn="ctr">
              <a:buNone/>
              <a:defRPr sz="1463"/>
            </a:lvl6pPr>
            <a:lvl7pPr marL="2506704" indent="0" algn="ctr">
              <a:buNone/>
              <a:defRPr sz="1463"/>
            </a:lvl7pPr>
            <a:lvl8pPr marL="2924488" indent="0" algn="ctr">
              <a:buNone/>
              <a:defRPr sz="1463"/>
            </a:lvl8pPr>
            <a:lvl9pPr marL="3342272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4863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3B3E22-A591-46A0-9565-58471633ABCD}"/>
              </a:ext>
            </a:extLst>
          </p:cNvPr>
          <p:cNvGrpSpPr/>
          <p:nvPr userDrawn="1"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2C6C25-D176-43E7-8EA4-19D4D7AFCAF4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CF2D82-3448-4C8C-84FE-98AF96F6605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B0A6BE-CAC6-4529-86D2-E5495E26A38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5DBA68-43C2-4665-8C1A-E25F2050A1A0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B46520-AC13-4E3C-889D-F403D9ED8D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588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1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6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8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68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35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13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92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7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48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27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35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77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84" indent="0">
              <a:buNone/>
              <a:defRPr sz="1827" b="1"/>
            </a:lvl2pPr>
            <a:lvl3pPr marL="835568" indent="0">
              <a:buNone/>
              <a:defRPr sz="1644" b="1"/>
            </a:lvl3pPr>
            <a:lvl4pPr marL="1253352" indent="0">
              <a:buNone/>
              <a:defRPr sz="1463" b="1"/>
            </a:lvl4pPr>
            <a:lvl5pPr marL="1671136" indent="0">
              <a:buNone/>
              <a:defRPr sz="1463" b="1"/>
            </a:lvl5pPr>
            <a:lvl6pPr marL="2088920" indent="0">
              <a:buNone/>
              <a:defRPr sz="1463" b="1"/>
            </a:lvl6pPr>
            <a:lvl7pPr marL="2506704" indent="0">
              <a:buNone/>
              <a:defRPr sz="1463" b="1"/>
            </a:lvl7pPr>
            <a:lvl8pPr marL="2924488" indent="0">
              <a:buNone/>
              <a:defRPr sz="1463" b="1"/>
            </a:lvl8pPr>
            <a:lvl9pPr marL="334227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84" indent="0">
              <a:buNone/>
              <a:defRPr sz="1827" b="1"/>
            </a:lvl2pPr>
            <a:lvl3pPr marL="835568" indent="0">
              <a:buNone/>
              <a:defRPr sz="1644" b="1"/>
            </a:lvl3pPr>
            <a:lvl4pPr marL="1253352" indent="0">
              <a:buNone/>
              <a:defRPr sz="1463" b="1"/>
            </a:lvl4pPr>
            <a:lvl5pPr marL="1671136" indent="0">
              <a:buNone/>
              <a:defRPr sz="1463" b="1"/>
            </a:lvl5pPr>
            <a:lvl6pPr marL="2088920" indent="0">
              <a:buNone/>
              <a:defRPr sz="1463" b="1"/>
            </a:lvl6pPr>
            <a:lvl7pPr marL="2506704" indent="0">
              <a:buNone/>
              <a:defRPr sz="1463" b="1"/>
            </a:lvl7pPr>
            <a:lvl8pPr marL="2924488" indent="0">
              <a:buNone/>
              <a:defRPr sz="1463" b="1"/>
            </a:lvl8pPr>
            <a:lvl9pPr marL="3342272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13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823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079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8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84" indent="0">
              <a:buNone/>
              <a:defRPr sz="1280"/>
            </a:lvl2pPr>
            <a:lvl3pPr marL="835568" indent="0">
              <a:buNone/>
              <a:defRPr sz="1097"/>
            </a:lvl3pPr>
            <a:lvl4pPr marL="1253352" indent="0">
              <a:buNone/>
              <a:defRPr sz="914"/>
            </a:lvl4pPr>
            <a:lvl5pPr marL="1671136" indent="0">
              <a:buNone/>
              <a:defRPr sz="914"/>
            </a:lvl5pPr>
            <a:lvl6pPr marL="2088920" indent="0">
              <a:buNone/>
              <a:defRPr sz="914"/>
            </a:lvl6pPr>
            <a:lvl7pPr marL="2506704" indent="0">
              <a:buNone/>
              <a:defRPr sz="914"/>
            </a:lvl7pPr>
            <a:lvl8pPr marL="2924488" indent="0">
              <a:buNone/>
              <a:defRPr sz="914"/>
            </a:lvl8pPr>
            <a:lvl9pPr marL="3342272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1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84" indent="0">
              <a:buNone/>
              <a:defRPr sz="2558"/>
            </a:lvl2pPr>
            <a:lvl3pPr marL="835568" indent="0">
              <a:buNone/>
              <a:defRPr sz="2193"/>
            </a:lvl3pPr>
            <a:lvl4pPr marL="1253352" indent="0">
              <a:buNone/>
              <a:defRPr sz="1827"/>
            </a:lvl4pPr>
            <a:lvl5pPr marL="1671136" indent="0">
              <a:buNone/>
              <a:defRPr sz="1827"/>
            </a:lvl5pPr>
            <a:lvl6pPr marL="2088920" indent="0">
              <a:buNone/>
              <a:defRPr sz="1827"/>
            </a:lvl6pPr>
            <a:lvl7pPr marL="2506704" indent="0">
              <a:buNone/>
              <a:defRPr sz="1827"/>
            </a:lvl7pPr>
            <a:lvl8pPr marL="2924488" indent="0">
              <a:buNone/>
              <a:defRPr sz="1827"/>
            </a:lvl8pPr>
            <a:lvl9pPr marL="3342272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84" indent="0">
              <a:buNone/>
              <a:defRPr sz="1280"/>
            </a:lvl2pPr>
            <a:lvl3pPr marL="835568" indent="0">
              <a:buNone/>
              <a:defRPr sz="1097"/>
            </a:lvl3pPr>
            <a:lvl4pPr marL="1253352" indent="0">
              <a:buNone/>
              <a:defRPr sz="914"/>
            </a:lvl4pPr>
            <a:lvl5pPr marL="1671136" indent="0">
              <a:buNone/>
              <a:defRPr sz="914"/>
            </a:lvl5pPr>
            <a:lvl6pPr marL="2088920" indent="0">
              <a:buNone/>
              <a:defRPr sz="914"/>
            </a:lvl6pPr>
            <a:lvl7pPr marL="2506704" indent="0">
              <a:buNone/>
              <a:defRPr sz="914"/>
            </a:lvl7pPr>
            <a:lvl8pPr marL="2924488" indent="0">
              <a:buNone/>
              <a:defRPr sz="914"/>
            </a:lvl8pPr>
            <a:lvl9pPr marL="3342272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98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61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318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4"/>
            <a:ext cx="9144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3" y="3602044"/>
            <a:ext cx="9144000" cy="1655763"/>
          </a:xfrm>
        </p:spPr>
        <p:txBody>
          <a:bodyPr/>
          <a:lstStyle>
            <a:lvl1pPr marL="0" indent="0" algn="ctr">
              <a:buNone/>
              <a:defRPr sz="2000"/>
            </a:lvl1pPr>
            <a:lvl2pPr marL="374422" indent="0" algn="ctr">
              <a:buNone/>
              <a:defRPr sz="1700"/>
            </a:lvl2pPr>
            <a:lvl3pPr marL="748853" indent="0" algn="ctr">
              <a:buNone/>
              <a:defRPr sz="1600"/>
            </a:lvl3pPr>
            <a:lvl4pPr marL="1123265" indent="0" algn="ctr">
              <a:buNone/>
              <a:defRPr sz="1300"/>
            </a:lvl4pPr>
            <a:lvl5pPr marL="1497684" indent="0" algn="ctr">
              <a:buNone/>
              <a:defRPr sz="1300"/>
            </a:lvl5pPr>
            <a:lvl6pPr marL="1872103" indent="0" algn="ctr">
              <a:buNone/>
              <a:defRPr sz="1300"/>
            </a:lvl6pPr>
            <a:lvl7pPr marL="2246527" indent="0" algn="ctr">
              <a:buNone/>
              <a:defRPr sz="1300"/>
            </a:lvl7pPr>
            <a:lvl8pPr marL="2620946" indent="0" algn="ctr">
              <a:buNone/>
              <a:defRPr sz="1300"/>
            </a:lvl8pPr>
            <a:lvl9pPr marL="2995373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7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80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40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519"/>
            <a:ext cx="10515600" cy="1500188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744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48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232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976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721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465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209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953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800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3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3" y="182563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309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80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3" y="1778441"/>
            <a:ext cx="4873576" cy="823912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74422" indent="0">
              <a:buNone/>
              <a:defRPr sz="2000"/>
            </a:lvl2pPr>
            <a:lvl3pPr marL="748853" indent="0">
              <a:buNone/>
              <a:defRPr sz="1700"/>
            </a:lvl3pPr>
            <a:lvl4pPr marL="1123265" indent="0">
              <a:buNone/>
              <a:defRPr sz="1600"/>
            </a:lvl4pPr>
            <a:lvl5pPr marL="1497684" indent="0">
              <a:buNone/>
              <a:defRPr sz="1600"/>
            </a:lvl5pPr>
            <a:lvl6pPr marL="1872103" indent="0">
              <a:buNone/>
              <a:defRPr sz="1600"/>
            </a:lvl6pPr>
            <a:lvl7pPr marL="2246527" indent="0">
              <a:buNone/>
              <a:defRPr sz="1600"/>
            </a:lvl7pPr>
            <a:lvl8pPr marL="2620946" indent="0">
              <a:buNone/>
              <a:defRPr sz="1600"/>
            </a:lvl8pPr>
            <a:lvl9pPr marL="299537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3" y="2665416"/>
            <a:ext cx="4873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40" y="1778441"/>
            <a:ext cx="4897576" cy="823912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74422" indent="0">
              <a:buNone/>
              <a:defRPr sz="2000"/>
            </a:lvl2pPr>
            <a:lvl3pPr marL="748853" indent="0">
              <a:buNone/>
              <a:defRPr sz="1700"/>
            </a:lvl3pPr>
            <a:lvl4pPr marL="1123265" indent="0">
              <a:buNone/>
              <a:defRPr sz="1600"/>
            </a:lvl4pPr>
            <a:lvl5pPr marL="1497684" indent="0">
              <a:buNone/>
              <a:defRPr sz="1600"/>
            </a:lvl5pPr>
            <a:lvl6pPr marL="1872103" indent="0">
              <a:buNone/>
              <a:defRPr sz="1600"/>
            </a:lvl6pPr>
            <a:lvl7pPr marL="2246527" indent="0">
              <a:buNone/>
              <a:defRPr sz="1600"/>
            </a:lvl7pPr>
            <a:lvl8pPr marL="2620946" indent="0">
              <a:buNone/>
              <a:defRPr sz="1600"/>
            </a:lvl8pPr>
            <a:lvl9pPr marL="299537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40" y="2665416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707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217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8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21/05/2021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6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835568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92" indent="-208892" algn="l" defTabSz="835568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1pPr>
      <a:lvl2pPr marL="626676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60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244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80028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813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595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380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1164" indent="-208892" algn="l" defTabSz="835568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84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68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352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136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920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704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488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272" algn="l" defTabSz="835568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80"/>
            <a:ext cx="10515600" cy="1325564"/>
          </a:xfrm>
          <a:prstGeom prst="rect">
            <a:avLst/>
          </a:prstGeom>
        </p:spPr>
        <p:txBody>
          <a:bodyPr vert="horz" lIns="74892" tIns="37442" rIns="74892" bIns="374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35"/>
            <a:ext cx="10515600" cy="4351339"/>
          </a:xfrm>
          <a:prstGeom prst="rect">
            <a:avLst/>
          </a:prstGeom>
        </p:spPr>
        <p:txBody>
          <a:bodyPr vert="horz" lIns="74892" tIns="37442" rIns="74892" bIns="374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6"/>
          </a:xfrm>
          <a:prstGeom prst="rect">
            <a:avLst/>
          </a:prstGeom>
        </p:spPr>
        <p:txBody>
          <a:bodyPr vert="horz" lIns="74892" tIns="37442" rIns="74892" bIns="3744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8853"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48853">
                <a:defRPr/>
              </a:pPr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6"/>
          </a:xfrm>
          <a:prstGeom prst="rect">
            <a:avLst/>
          </a:prstGeom>
        </p:spPr>
        <p:txBody>
          <a:bodyPr vert="horz" lIns="74892" tIns="37442" rIns="74892" bIns="3744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885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3" y="6356364"/>
            <a:ext cx="2743200" cy="365126"/>
          </a:xfrm>
          <a:prstGeom prst="rect">
            <a:avLst/>
          </a:prstGeom>
        </p:spPr>
        <p:txBody>
          <a:bodyPr vert="horz" lIns="74892" tIns="37442" rIns="74892" bIns="3744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8853"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4885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1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116" r:id="rId11"/>
    <p:sldLayoutId id="2147484105" r:id="rId12"/>
  </p:sldLayoutIdLst>
  <p:txStyles>
    <p:titleStyle>
      <a:lvl1pPr algn="l" defTabSz="748853" rtl="0" eaLnBrk="1" latinLnBrk="0" hangingPunct="1">
        <a:lnSpc>
          <a:spcPct val="90000"/>
        </a:lnSpc>
        <a:spcBef>
          <a:spcPct val="0"/>
        </a:spcBef>
        <a:buNone/>
        <a:defRPr sz="38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7212" indent="-187212" algn="l" defTabSz="748853" rtl="0" eaLnBrk="1" latinLnBrk="0" hangingPunct="1">
        <a:lnSpc>
          <a:spcPct val="90000"/>
        </a:lnSpc>
        <a:spcBef>
          <a:spcPts val="82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61633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20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936049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473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84898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9317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3738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8158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2588" indent="-187212" algn="l" defTabSz="748853" rtl="0" eaLnBrk="1" latinLnBrk="0" hangingPunct="1">
        <a:lnSpc>
          <a:spcPct val="90000"/>
        </a:lnSpc>
        <a:spcBef>
          <a:spcPts val="41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4422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8853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23265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97684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72103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46527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20946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95373" algn="l" defTabSz="7488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932" r:id="rId5"/>
    <p:sldLayoutId id="2147483933" r:id="rId6"/>
  </p:sldLayoutIdLst>
  <p:transition spd="slow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8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17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339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92" indent="-304792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4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7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6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2021/5/21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9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0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8" tIns="45718" rIns="9141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8" tIns="45718" rIns="9141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5/21/2021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18" tIns="45718" rIns="9141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5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1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4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09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7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1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5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1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5" Type="http://schemas.microsoft.com/office/2007/relationships/hdphoto" Target="../media/hdphoto16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6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14.wdp"/><Relationship Id="rId5" Type="http://schemas.microsoft.com/office/2007/relationships/hdphoto" Target="../media/hdphoto9.wdp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57" y="3795781"/>
            <a:ext cx="9774683" cy="1637384"/>
          </a:xfrm>
          <a:prstGeom prst="rect">
            <a:avLst/>
          </a:prstGeom>
        </p:spPr>
      </p:pic>
      <p:sp>
        <p:nvSpPr>
          <p:cNvPr id="5" name="五角星 4"/>
          <p:cNvSpPr/>
          <p:nvPr/>
        </p:nvSpPr>
        <p:spPr>
          <a:xfrm rot="19903756">
            <a:off x="1038510" y="3001799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五角星 5"/>
          <p:cNvSpPr/>
          <p:nvPr/>
        </p:nvSpPr>
        <p:spPr>
          <a:xfrm rot="21380687">
            <a:off x="1443956" y="478242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五角星 6"/>
          <p:cNvSpPr/>
          <p:nvPr/>
        </p:nvSpPr>
        <p:spPr>
          <a:xfrm rot="19938392">
            <a:off x="3336751" y="4699637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五角星 7"/>
          <p:cNvSpPr/>
          <p:nvPr/>
        </p:nvSpPr>
        <p:spPr>
          <a:xfrm rot="19938392">
            <a:off x="2450993" y="4232365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五角星 8"/>
          <p:cNvSpPr/>
          <p:nvPr/>
        </p:nvSpPr>
        <p:spPr>
          <a:xfrm rot="19967404">
            <a:off x="9635618" y="4130399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五角星 9"/>
          <p:cNvSpPr/>
          <p:nvPr/>
        </p:nvSpPr>
        <p:spPr>
          <a:xfrm>
            <a:off x="8457698" y="4647391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五角星 10"/>
          <p:cNvSpPr/>
          <p:nvPr/>
        </p:nvSpPr>
        <p:spPr>
          <a:xfrm>
            <a:off x="10830366" y="4643499"/>
            <a:ext cx="248461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11514904" y="4967960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五角星 12"/>
          <p:cNvSpPr/>
          <p:nvPr/>
        </p:nvSpPr>
        <p:spPr>
          <a:xfrm rot="19922997">
            <a:off x="11089331" y="4134023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2" tIns="45682" rIns="91262" bIns="45682" rtlCol="0" anchor="ctr"/>
          <a:lstStyle/>
          <a:p>
            <a:pPr marL="0" marR="0" lvl="0" indent="0" algn="ctr" defTabSz="9125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20" y="1539525"/>
            <a:ext cx="1336813" cy="142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73863" y="3531043"/>
            <a:ext cx="7484537" cy="584157"/>
          </a:xfrm>
          <a:prstGeom prst="rect">
            <a:avLst/>
          </a:prstGeom>
          <a:noFill/>
        </p:spPr>
        <p:txBody>
          <a:bodyPr wrap="square" lIns="90702" tIns="45414" rIns="90702" bIns="45414" rtlCol="0">
            <a:spAutoFit/>
          </a:bodyPr>
          <a:lstStyle/>
          <a:p>
            <a:pPr marL="0" marR="0" lvl="0" indent="0" algn="l" defTabSz="89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Nguyễn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Thị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Kim Loan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8558" y="1302389"/>
            <a:ext cx="10566256" cy="1907734"/>
          </a:xfrm>
          <a:prstGeom prst="rect">
            <a:avLst/>
          </a:prstGeom>
          <a:noFill/>
        </p:spPr>
        <p:txBody>
          <a:bodyPr wrap="square" lIns="90836" tIns="45482" rIns="90836" bIns="4548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08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Moân</a:t>
            </a:r>
            <a:endParaRPr kumimoji="0" lang="en-US" sz="5900" b="1" i="0" u="none" strike="noStrike" kern="1200" cap="none" spc="0" normalizeH="0" baseline="0" noProof="0" dirty="0" smtClean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  <a:p>
            <a:pPr marL="0" marR="0" lvl="0" indent="0" algn="ctr" defTabSz="908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9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59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9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59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9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59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5900" b="1" dirty="0" err="1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kumimoji="0" lang="en-US" sz="59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3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1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34" presetClass="emph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7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7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75E-6 -0.00023 C -0.01237 0.00139 -0.02304 0.00717 -0.03541 0.00902 C -0.04804 0.01551 -0.05976 0.01666 -0.07291 0.01852 C -0.18841 0.01551 -0.19062 0.03287 -0.25625 0.00347 C -0.26302 -0.00463 -0.26458 -0.01111 -0.27083 -0.02246 C -0.28073 -0.04005 -0.29127 -0.0588 -0.3052 -0.06505 C -0.34101 -0.10718 -0.42317 -0.09028 -0.44895 -0.09074 C -0.4595 -0.09561 -0.47057 -0.09723 -0.48125 -0.10209 C -0.48802 -0.1051 -0.49414 -0.10926 -0.50104 -0.11135 C -0.51054 -0.11806 -0.52122 -0.125 -0.53125 -0.12801 C -0.547 -0.1419 -0.56315 -0.15324 -0.5802 -0.16135 C -0.58632 -0.16412 -0.59127 -0.17014 -0.59687 -0.17431 C -0.60989 -0.18357 -0.62552 -0.19074 -0.63958 -0.19468 C -0.67187 -0.19306 -0.70312 -0.19098 -0.73541 -0.1926 C -0.74987 -0.20116 -0.76445 -0.20834 -0.77812 -0.22061 C -0.78424 -0.22616 -0.79023 -0.23218 -0.797 -0.23542 C -0.81002 -0.24908 -0.79466 -0.23426 -0.80729 -0.2426 C -0.81302 -0.24653 -0.81836 -0.25324 -0.82408 -0.25741 C -0.83007 -0.26227 -0.82617 -0.25672 -0.83138 -0.26111 C -0.84101 -0.26968 -0.85104 -0.27801 -0.86145 -0.28334 C -0.87083 -0.29468 -0.88112 -0.30579 -0.89179 -0.3132 C -0.89961 -0.32732 -0.91211 -0.33449 -0.91875 -0.35186 C -0.92018 -0.35556 -0.922 -0.35903 -0.92291 -0.36297 C -0.92356 -0.36598 -0.92395 -0.36945 -0.925 -0.37223 C -0.9276 -0.37963 -0.93164 -0.38519 -0.93437 -0.3926 C -0.94049 -0.40857 -0.94544 -0.41783 -0.95312 -0.43148 " pathEditMode="relative" rAng="0" ptsTypes="AAAAAAAAAAAAAAAAAAAAAAAAAA">
                                          <p:cBhvr>
                                            <p:cTn id="51" dur="6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5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34" presetClass="emph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7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68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69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70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71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1" grpId="0" animBg="1"/>
          <p:bldP spid="11" grpId="1" animBg="1"/>
          <p:bldP spid="12" grpId="0" animBg="1"/>
          <p:bldP spid="13" grpId="0" animBg="1"/>
          <p:bldP spid="13" grpId="1" animBg="1"/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1"/>
          <p:cNvSpPr>
            <a:spLocks noChangeArrowheads="1" noChangeShapeType="1" noTextEdit="1"/>
          </p:cNvSpPr>
          <p:nvPr/>
        </p:nvSpPr>
        <p:spPr bwMode="auto">
          <a:xfrm>
            <a:off x="1506187" y="260752"/>
            <a:ext cx="7883236" cy="12128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 hướng Tuần  </a:t>
            </a:r>
            <a:r>
              <a:rPr lang="en-US" sz="4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endParaRPr lang="vi-VN" sz="48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25" y="1582589"/>
            <a:ext cx="12192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kern="10" dirty="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3325" y="3630567"/>
            <a:ext cx="115214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kern="10" dirty="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vi-VN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325" y="5092531"/>
            <a:ext cx="115214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kern="10" dirty="0">
                <a:solidFill>
                  <a:schemeClr val="tx2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defRPr/>
            </a:pP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143126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WordArt 31"/>
          <p:cNvSpPr>
            <a:spLocks noChangeArrowheads="1" noChangeShapeType="1" noTextEdit="1"/>
          </p:cNvSpPr>
          <p:nvPr/>
        </p:nvSpPr>
        <p:spPr bwMode="auto">
          <a:xfrm>
            <a:off x="1625600" y="1092200"/>
            <a:ext cx="8288867" cy="12128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Thực hiện phương hướng tuần </a:t>
            </a:r>
            <a:r>
              <a:rPr lang="en-US" sz="4800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31</a:t>
            </a:r>
            <a:endParaRPr lang="vi-VN" sz="4800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14343" name="WordArt 32"/>
          <p:cNvSpPr>
            <a:spLocks noChangeArrowheads="1" noChangeShapeType="1" noTextEdit="1"/>
          </p:cNvSpPr>
          <p:nvPr/>
        </p:nvSpPr>
        <p:spPr bwMode="auto">
          <a:xfrm>
            <a:off x="1828800" y="2940051"/>
            <a:ext cx="8737600" cy="9482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kern="10"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tổ thảo luận trong vòng 2 phút</a:t>
            </a:r>
          </a:p>
        </p:txBody>
      </p:sp>
    </p:spTree>
    <p:extLst>
      <p:ext uri="{BB962C8B-B14F-4D97-AF65-F5344CB8AC3E}">
        <p14:creationId xmlns:p14="http://schemas.microsoft.com/office/powerpoint/2010/main" val="1850878788"/>
      </p:ext>
    </p:extLst>
  </p:cSld>
  <p:clrMapOvr>
    <a:masterClrMapping/>
  </p:clrMapOvr>
  <p:transition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WordArt 13">
            <a:extLst>
              <a:ext uri="{FF2B5EF4-FFF2-40B4-BE49-F238E27FC236}">
                <a16:creationId xmlns:a16="http://schemas.microsoft.com/office/drawing/2014/main" id="{206C5EE1-FA7F-46A2-ACC7-B02DF33BD9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917700"/>
            <a:ext cx="7823200" cy="1511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微软雅黑"/>
                <a:cs typeface="Times New Roman"/>
              </a:rPr>
              <a:t>Các tổ báo cáo</a:t>
            </a:r>
          </a:p>
        </p:txBody>
      </p:sp>
    </p:spTree>
    <p:extLst>
      <p:ext uri="{BB962C8B-B14F-4D97-AF65-F5344CB8AC3E}">
        <p14:creationId xmlns:p14="http://schemas.microsoft.com/office/powerpoint/2010/main" val="3476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2684" y="1407809"/>
            <a:ext cx="7757951" cy="2285241"/>
          </a:xfrm>
          <a:prstGeom prst="rect">
            <a:avLst/>
          </a:prstGeom>
          <a:noFill/>
        </p:spPr>
        <p:txBody>
          <a:bodyPr wrap="square" lIns="68565" tIns="34290" rIns="68565" bIns="34290">
            <a:spAutoFit/>
          </a:bodyPr>
          <a:lstStyle/>
          <a:p>
            <a:pPr marL="0" marR="0" lvl="0" indent="0" algn="ctr" defTabSz="6857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TRÖNG</a:t>
            </a:r>
            <a:r>
              <a:rPr kumimoji="0" lang="en-US" sz="48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cs typeface="Times New Roman" panose="02020603050405020304" pitchFamily="18" charset="0"/>
              </a:rPr>
              <a:t> BAØY HÌNH AÛNH BAÛO VEÄ MOÂI TRÖÔØNG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28" y="-152386"/>
            <a:ext cx="3133447" cy="31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C2D5E-1453-436E-85B2-DBD7937DF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70858" r="18304" b="6665"/>
          <a:stretch/>
        </p:blipFill>
        <p:spPr>
          <a:xfrm>
            <a:off x="0" y="-1"/>
            <a:ext cx="121281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6887-5359-4749-9D24-D284B922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627227-C2DE-4750-9652-E0476FA05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7961" cy="68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6887-5359-4749-9D24-D284B922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AD46B-0585-436D-B58A-D398021C5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5344"/>
          </a:xfrm>
        </p:spPr>
      </p:pic>
    </p:spTree>
    <p:extLst>
      <p:ext uri="{BB962C8B-B14F-4D97-AF65-F5344CB8AC3E}">
        <p14:creationId xmlns:p14="http://schemas.microsoft.com/office/powerpoint/2010/main" val="6954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A070-55A0-44CF-9992-EF8A3B442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2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ED49A1-F48E-437B-9139-2FF119BC8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C656-6A82-4689-8E2E-C700C463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394E4-4F93-42EC-8D70-5E8432377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E8D7D-C614-4755-ADFC-CCA6BBA4BA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058" r="-8552" b="9568"/>
          <a:stretch/>
        </p:blipFill>
        <p:spPr>
          <a:xfrm>
            <a:off x="0" y="0"/>
            <a:ext cx="13193486" cy="68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37050" y="1834534"/>
            <a:ext cx="9906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BUỔI SINH HOẠT</a:t>
            </a:r>
          </a:p>
          <a:p>
            <a:pPr marL="571500" indent="-571500" eaLnBrk="1" hangingPunct="1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eaLnBrk="1" hangingPunct="1">
              <a:buFont typeface="Wingdings" panose="05000000000000000000" pitchFamily="2" charset="2"/>
              <a:buChar char="Ø"/>
            </a:pP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>
            <a:extLst>
              <a:ext uri="{FF2B5EF4-FFF2-40B4-BE49-F238E27FC236}">
                <a16:creationId xmlns:a16="http://schemas.microsoft.com/office/drawing/2014/main" id="{2A29C1A8-27A5-4342-8962-9E912A85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83" descr="3">
            <a:extLst>
              <a:ext uri="{FF2B5EF4-FFF2-40B4-BE49-F238E27FC236}">
                <a16:creationId xmlns:a16="http://schemas.microsoft.com/office/drawing/2014/main" id="{FA6855B0-9412-41A3-B21A-DF1C035C4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86" y="108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077" descr="2">
            <a:extLst>
              <a:ext uri="{FF2B5EF4-FFF2-40B4-BE49-F238E27FC236}">
                <a16:creationId xmlns:a16="http://schemas.microsoft.com/office/drawing/2014/main" id="{210A1D30-6744-40B0-8CDB-9125B3AD6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087" descr="1-16">
            <a:extLst>
              <a:ext uri="{FF2B5EF4-FFF2-40B4-BE49-F238E27FC236}">
                <a16:creationId xmlns:a16="http://schemas.microsoft.com/office/drawing/2014/main" id="{95030585-4CB4-4D41-8EF2-6C54E241B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F6AE3D-55F9-42CE-8324-835BDCAC8022}"/>
              </a:ext>
            </a:extLst>
          </p:cNvPr>
          <p:cNvSpPr/>
          <p:nvPr/>
        </p:nvSpPr>
        <p:spPr>
          <a:xfrm>
            <a:off x="2987063" y="3249392"/>
            <a:ext cx="5682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cùng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nhau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bảo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vệ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tr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ư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62" y="40"/>
            <a:ext cx="12191999" cy="6958361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3193202" y="2338466"/>
            <a:ext cx="6187459" cy="1824364"/>
          </a:xfrm>
          <a:prstGeom prst="rect">
            <a:avLst/>
          </a:prstGeom>
          <a:noFill/>
        </p:spPr>
        <p:txBody>
          <a:bodyPr wrap="none" lIns="99852" tIns="49920" rIns="99852" bIns="499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9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600" b="1" i="0" u="none" strike="noStrike" kern="1200" cap="none" spc="55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marL="0" marR="0" lvl="0" indent="0" algn="ctr" defTabSz="99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600" b="1" i="0" u="none" strike="noStrike" kern="1200" cap="none" spc="55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kumimoji="0" lang="zh-CN" altLang="en-US" sz="5600" b="1" i="0" u="none" strike="noStrike" kern="1200" cap="none" spc="55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5674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20082" r="58788" b="13495"/>
          <a:stretch/>
        </p:blipFill>
        <p:spPr>
          <a:xfrm flipH="1">
            <a:off x="4536633" y="3882087"/>
            <a:ext cx="1647078" cy="2910369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5" t="23246" r="43962" b="-4971"/>
          <a:stretch/>
        </p:blipFill>
        <p:spPr>
          <a:xfrm flipH="1">
            <a:off x="1715599" y="4050751"/>
            <a:ext cx="1753956" cy="2910369"/>
          </a:xfrm>
          <a:prstGeom prst="rect">
            <a:avLst/>
          </a:prstGeom>
        </p:spPr>
      </p:pic>
      <p:pic>
        <p:nvPicPr>
          <p:cNvPr id="5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26860" r="73198" b="8073"/>
          <a:stretch/>
        </p:blipFill>
        <p:spPr>
          <a:xfrm flipH="1">
            <a:off x="64689" y="4004953"/>
            <a:ext cx="1704619" cy="3012046"/>
          </a:xfrm>
          <a:prstGeom prst="rect">
            <a:avLst/>
          </a:prstGeom>
        </p:spPr>
      </p:pic>
      <p:pic>
        <p:nvPicPr>
          <p:cNvPr id="4098" name="Picture 2" descr="https://img.thuthuatphanmem.vn/uploads/2018/09/22/hinh-mat-cuoi-mim-cuoi_020029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8" y="132542"/>
            <a:ext cx="526473" cy="5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3848" y="9449"/>
            <a:ext cx="53604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KHỞI ĐỘNG</a:t>
            </a:r>
            <a:endParaRPr lang="en-US" sz="40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https://img.thuthuatphanmem.vn/uploads/2018/09/22/hinh-mat-cuoi-mim-cuoi_020029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3" y="952115"/>
            <a:ext cx="526473" cy="5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71266" y="867669"/>
            <a:ext cx="44396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2.  NÓI VỀ TỔ EM</a:t>
            </a:r>
            <a:endParaRPr lang="en-US" sz="4000" b="1" cap="none" spc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Picture 2" descr="https://img.thuthuatphanmem.vn/uploads/2018/09/22/hinh-mat-cuoi-mim-cuoi_020029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3" y="1783187"/>
            <a:ext cx="526473" cy="5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71266" y="1698741"/>
            <a:ext cx="63546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000" b="1" cap="all" spc="0" dirty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3. MÌNH CÙNG CỐ GẮNG</a:t>
            </a:r>
            <a:endParaRPr lang="en-US" sz="4000" b="1" cap="all" spc="0" dirty="0">
              <a:ln/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" name="Picture 2" descr="https://img.thuthuatphanmem.vn/uploads/2018/09/22/hinh-mat-cuoi-mim-cuoi_0200290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47" y="2628314"/>
            <a:ext cx="526473" cy="5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65537" y="2543868"/>
            <a:ext cx="66693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TRƯNG BÀY HÌNH ẢNH</a:t>
            </a:r>
          </a:p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BẢO VỆ MÔI TRƯỜNG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01941" y="920154"/>
            <a:ext cx="251895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BÔNG </a:t>
            </a:r>
          </a:p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HỒNG</a:t>
            </a:r>
          </a:p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TẶNG </a:t>
            </a:r>
          </a:p>
          <a:p>
            <a:pPr algn="ctr"/>
            <a:r>
              <a:rPr lang="vi-VN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" b="100000" l="800" r="6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7" r="45346"/>
          <a:stretch/>
        </p:blipFill>
        <p:spPr bwMode="auto">
          <a:xfrm flipH="1">
            <a:off x="3185543" y="4055064"/>
            <a:ext cx="1474763" cy="256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img.lovepik.com/element_origin_pic/18/10/15/1585fc79d820397319cf7642906a86d2.png_wh86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72" y="5260993"/>
            <a:ext cx="1304441" cy="13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 descr="31f7217a017c2d9a8a7bcbd9844c1629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541" y="-104946"/>
            <a:ext cx="8322364" cy="5348235"/>
          </a:xfrm>
          <a:prstGeom prst="rect">
            <a:avLst/>
          </a:prstGeom>
        </p:spPr>
      </p:pic>
      <p:pic>
        <p:nvPicPr>
          <p:cNvPr id="59" name="图片 58" descr="4f126e676b03beb6a607349bbd6c6a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69008"/>
            <a:ext cx="12192000" cy="48889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2161F4-3181-40A4-BDB3-C37160F2094A}"/>
              </a:ext>
            </a:extLst>
          </p:cNvPr>
          <p:cNvSpPr/>
          <p:nvPr/>
        </p:nvSpPr>
        <p:spPr>
          <a:xfrm>
            <a:off x="2275296" y="1368843"/>
            <a:ext cx="74558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rgbClr val="FFFF00"/>
                </a:solidFill>
                <a:latin typeface="VNI-Avo" pitchFamily="2" charset="0"/>
                <a:ea typeface="宋体"/>
                <a:cs typeface="Times New Roman" pitchFamily="18" charset="0"/>
              </a:rPr>
              <a:t>1.khôûi </a:t>
            </a:r>
            <a:r>
              <a:rPr lang="en-US" sz="9600" b="1" dirty="0" err="1" smtClean="0">
                <a:ln/>
                <a:solidFill>
                  <a:srgbClr val="FFFF00"/>
                </a:solidFill>
                <a:latin typeface="VNI-Avo" pitchFamily="2" charset="0"/>
                <a:ea typeface="宋体"/>
                <a:cs typeface="Times New Roman" pitchFamily="18" charset="0"/>
              </a:rPr>
              <a:t>ñoäng</a:t>
            </a:r>
            <a:endParaRPr lang="en-US" sz="9600" b="1" dirty="0">
              <a:ln/>
              <a:solidFill>
                <a:srgbClr val="FFFF00"/>
              </a:solidFill>
              <a:latin typeface="VNI-Avo" pitchFamily="2" charset="0"/>
              <a:ea typeface="宋体"/>
              <a:cs typeface="Times New Roman" pitchFamily="18" charset="0"/>
            </a:endParaRPr>
          </a:p>
        </p:txBody>
      </p:sp>
      <p:pic>
        <p:nvPicPr>
          <p:cNvPr id="6" name="图片 38918" descr="1-32">
            <a:extLst>
              <a:ext uri="{FF2B5EF4-FFF2-40B4-BE49-F238E27FC236}">
                <a16:creationId xmlns:a16="http://schemas.microsoft.com/office/drawing/2014/main" id="{7248E4B2-BFDE-4664-8A4C-1080FB340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6307" y="-126653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6" descr="1-30">
            <a:extLst>
              <a:ext uri="{FF2B5EF4-FFF2-40B4-BE49-F238E27FC236}">
                <a16:creationId xmlns:a16="http://schemas.microsoft.com/office/drawing/2014/main" id="{16DE785B-6FAC-4FCF-8C45-EE77DBB95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905" y="-360497"/>
            <a:ext cx="1971655" cy="314076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64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20082" r="58788" b="13495"/>
          <a:stretch/>
        </p:blipFill>
        <p:spPr>
          <a:xfrm flipH="1">
            <a:off x="4548957" y="3025939"/>
            <a:ext cx="2189066" cy="3868057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5" t="23246" r="43962" b="-4971"/>
          <a:stretch/>
        </p:blipFill>
        <p:spPr>
          <a:xfrm flipH="1">
            <a:off x="1540948" y="3050048"/>
            <a:ext cx="2316585" cy="3843948"/>
          </a:xfrm>
          <a:prstGeom prst="rect">
            <a:avLst/>
          </a:prstGeom>
        </p:spPr>
      </p:pic>
      <p:pic>
        <p:nvPicPr>
          <p:cNvPr id="5" name="图片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26860" r="73198" b="8073"/>
          <a:stretch/>
        </p:blipFill>
        <p:spPr>
          <a:xfrm flipH="1">
            <a:off x="-137560" y="2989943"/>
            <a:ext cx="2189065" cy="386805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" b="100000" l="800" r="6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7" r="45346"/>
          <a:stretch/>
        </p:blipFill>
        <p:spPr bwMode="auto">
          <a:xfrm flipH="1">
            <a:off x="3112322" y="2977198"/>
            <a:ext cx="2137022" cy="371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d2gg9evh47fn9z.cloudfront.net/800px_COLOURBOX4260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785" y="4651585"/>
            <a:ext cx="2206415" cy="220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vepik.com/element_origin_pic/18/10/15/1585fc79d820397319cf7642906a86d2.png_wh86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485" y="5411602"/>
            <a:ext cx="1355013" cy="14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loud.vector6.com/wp-content/uploads/2020/05/0saq4rd-Vector-Hoa-Hong-00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35" b="100000" l="4633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21" y="5370794"/>
            <a:ext cx="1021308" cy="12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37560" y="920154"/>
            <a:ext cx="113618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BOÂNG HOÀNG TAËNG COÂ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5607E-7 L 0.0957 -0.004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-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0867E-6 L -0.11446 -0.192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9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r="-440" b="9333"/>
          <a:stretch/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6264" y="2652264"/>
            <a:ext cx="63594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rgbClr val="FF0000"/>
                </a:solidFill>
                <a:latin typeface="VNI-Avo" pitchFamily="2" charset="0"/>
              </a:rPr>
              <a:t>2. NOÙI VEÀ TOÅ EM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15386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14911" y="2505672"/>
            <a:ext cx="8590156" cy="938714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marL="0" marR="0" lvl="0" indent="0" algn="ctr" defTabSz="9143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KHEN THÖÔÛNG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8266" y="3793127"/>
            <a:ext cx="5904169" cy="101565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chaêm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33333E-6 L -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46937" y="182883"/>
            <a:ext cx="11498139" cy="2441052"/>
            <a:chOff x="-720127" y="-1403849"/>
            <a:chExt cx="8996214" cy="18437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491" y="-988819"/>
              <a:ext cx="2207596" cy="142870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05211">
              <a:off x="-720127" y="-1403849"/>
              <a:ext cx="1933895" cy="1639852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2" y="4979459"/>
            <a:ext cx="5355909" cy="1788012"/>
          </a:xfrm>
          <a:prstGeom prst="rect">
            <a:avLst/>
          </a:prstGeom>
        </p:spPr>
      </p:pic>
      <p:pic>
        <p:nvPicPr>
          <p:cNvPr id="8" name="儿童歌曲-采蘑菇的小姑娘(伴奏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54591" y="-1176867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550" y="1678153"/>
            <a:ext cx="10463561" cy="318548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Chúc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mừng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con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đã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hoàn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thành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tốt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nhiệm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vụ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trong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7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tuần</a:t>
            </a:r>
            <a:r>
              <a:rPr kumimoji="0" lang="en-US" sz="6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14723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太阳形 27"/>
          <p:cNvSpPr/>
          <p:nvPr/>
        </p:nvSpPr>
        <p:spPr>
          <a:xfrm rot="20750437">
            <a:off x="479163" y="1909749"/>
            <a:ext cx="1191663" cy="1191663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太阳形 28"/>
          <p:cNvSpPr/>
          <p:nvPr/>
        </p:nvSpPr>
        <p:spPr>
          <a:xfrm rot="20750437">
            <a:off x="1554845" y="3248866"/>
            <a:ext cx="1191663" cy="1191663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太阳形 29"/>
          <p:cNvSpPr/>
          <p:nvPr/>
        </p:nvSpPr>
        <p:spPr>
          <a:xfrm rot="20750437">
            <a:off x="2808368" y="4629593"/>
            <a:ext cx="1191663" cy="1191663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29025" y="1316765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583505" y="2688880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太阳形 26"/>
          <p:cNvSpPr/>
          <p:nvPr/>
        </p:nvSpPr>
        <p:spPr>
          <a:xfrm rot="20750437">
            <a:off x="1512333" y="381503"/>
            <a:ext cx="1191663" cy="1191663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73545" y="4101075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61657" y="5445224"/>
            <a:ext cx="2976331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1599" y="504940"/>
            <a:ext cx="497240" cy="830993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853" y="2063460"/>
            <a:ext cx="497240" cy="830993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1531" y="3413812"/>
            <a:ext cx="497240" cy="830993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5060" y="4764160"/>
            <a:ext cx="497240" cy="830993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2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4173420"/>
            <a:ext cx="12192000" cy="26868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27951" y="182953"/>
            <a:ext cx="5297760" cy="6461712"/>
            <a:chOff x="6227951" y="182949"/>
            <a:chExt cx="5297760" cy="64617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2"/>
            <a:stretch/>
          </p:blipFill>
          <p:spPr>
            <a:xfrm>
              <a:off x="6227951" y="182949"/>
              <a:ext cx="5297760" cy="646171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135809" y="1465698"/>
              <a:ext cx="348204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3.Em </a:t>
              </a:r>
            </a:p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coá</a:t>
              </a:r>
              <a:r>
                <a:rPr kumimoji="0" lang="en-US" sz="6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/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gaéng</a:t>
              </a:r>
              <a:endPara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34" name="TextBox 6"/>
          <p:cNvSpPr txBox="1">
            <a:spLocks noChangeArrowheads="1"/>
          </p:cNvSpPr>
          <p:nvPr/>
        </p:nvSpPr>
        <p:spPr bwMode="auto">
          <a:xfrm>
            <a:off x="2584843" y="581001"/>
            <a:ext cx="4093095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40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YEÂU THÖÔNG</a:t>
            </a:r>
            <a:endParaRPr kumimoji="0" lang="zh-CN" altLang="en-US" sz="45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1737453" y="1952356"/>
            <a:ext cx="4352347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40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Trung</a:t>
            </a:r>
            <a:r>
              <a:rPr kumimoji="0" lang="en-US" altLang="zh-CN" sz="45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5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thöïc</a:t>
            </a:r>
            <a:endParaRPr kumimoji="0" lang="zh-CN" altLang="en-US" sz="45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738712" y="3341469"/>
            <a:ext cx="4199272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40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Traùch</a:t>
            </a:r>
            <a:r>
              <a:rPr kumimoji="0" lang="en-US" altLang="zh-CN" sz="45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50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nhieäm</a:t>
            </a:r>
            <a:endParaRPr kumimoji="0" lang="zh-CN" altLang="en-US" sz="45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4056214" y="4727040"/>
            <a:ext cx="3221119" cy="78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240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all" spc="0" normalizeH="0" baseline="0" noProof="0" dirty="0">
                <a:ln>
                  <a:noFill/>
                </a:ln>
                <a:solidFill>
                  <a:srgbClr val="D84035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方正稚艺简体" panose="03000509000000000000" pitchFamily="65" charset="-122"/>
                <a:cs typeface="Arial" panose="020B0604020202020204" pitchFamily="34" charset="0"/>
              </a:rPr>
              <a:t>CHAÊM CHÆ</a:t>
            </a:r>
            <a:endParaRPr kumimoji="0" lang="zh-CN" altLang="en-US" sz="4500" b="1" i="0" u="none" strike="noStrike" kern="1200" cap="all" spc="0" normalizeH="0" baseline="0" noProof="0" dirty="0">
              <a:ln>
                <a:noFill/>
              </a:ln>
              <a:solidFill>
                <a:srgbClr val="D84035">
                  <a:lumMod val="75000"/>
                </a:srgbClr>
              </a:solidFill>
              <a:effectLst/>
              <a:uLnTx/>
              <a:uFillTx/>
              <a:latin typeface="VNI-Avo" pitchFamily="2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25"/>
                            </p:stCondLst>
                            <p:childTnLst>
                              <p:par>
                                <p:cTn id="8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50"/>
                            </p:stCondLst>
                            <p:childTnLst>
                              <p:par>
                                <p:cTn id="8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425"/>
                            </p:stCondLst>
                            <p:childTnLst>
                              <p:par>
                                <p:cTn id="9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34" grpId="0"/>
      <p:bldP spid="35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11&quot;&gt;&lt;property id=&quot;20148&quot; value=&quot;5&quot;/&gt;&lt;property id=&quot;20300&quot; value=&quot;Slide 8&quot;/&gt;&lt;property id=&quot;20307&quot; value=&quot;354&quot;/&gt;&lt;/object&gt;&lt;object type=&quot;3&quot; unique_id=&quot;10012&quot;&gt;&lt;property id=&quot;20148&quot; value=&quot;5&quot;/&gt;&lt;property id=&quot;20300&quot; value=&quot;Slide 9&quot;/&gt;&lt;property id=&quot;20307&quot; value=&quot;343&quot;/&gt;&lt;/object&gt;&lt;object type=&quot;3&quot; unique_id=&quot;19313&quot;&gt;&lt;property id=&quot;20148&quot; value=&quot;5&quot;/&gt;&lt;property id=&quot;20300&quot; value=&quot;Slide 1&quot;/&gt;&lt;property id=&quot;20307&quot; value=&quot;366&quot;/&gt;&lt;/object&gt;&lt;object type=&quot;3&quot; unique_id=&quot;19818&quot;&gt;&lt;property id=&quot;20148&quot; value=&quot;5&quot;/&gt;&lt;property id=&quot;20300&quot; value=&quot;Slide 7&quot;/&gt;&lt;property id=&quot;20307&quot; value=&quot;367&quot;/&gt;&lt;/object&gt;&lt;object type=&quot;3&quot; unique_id=&quot;19819&quot;&gt;&lt;property id=&quot;20148&quot; value=&quot;5&quot;/&gt;&lt;property id=&quot;20300&quot; value=&quot;Slide 10&quot;/&gt;&lt;property id=&quot;20307&quot; value=&quot;368&quot;/&gt;&lt;/object&gt;&lt;object type=&quot;3&quot; unique_id=&quot;430699&quot;&gt;&lt;property id=&quot;20148&quot; value=&quot;5&quot;/&gt;&lt;property id=&quot;20300&quot; value=&quot;Slide 4&quot;/&gt;&lt;property id=&quot;20307&quot; value=&quot;376&quot;/&gt;&lt;/object&gt;&lt;object type=&quot;3&quot; unique_id=&quot;430812&quot;&gt;&lt;property id=&quot;20148&quot; value=&quot;5&quot;/&gt;&lt;property id=&quot;20300&quot; value=&quot;Slide 13&quot;/&gt;&lt;property id=&quot;20307&quot; value=&quot;377&quot;/&gt;&lt;/object&gt;&lt;object type=&quot;3&quot; unique_id=&quot;430938&quot;&gt;&lt;property id=&quot;20148&quot; value=&quot;5&quot;/&gt;&lt;property id=&quot;20300&quot; value=&quot;Slide 2&quot;/&gt;&lt;property id=&quot;20307&quot; value=&quot;379&quot;/&gt;&lt;/object&gt;&lt;object type=&quot;3&quot; unique_id=&quot;431109&quot;&gt;&lt;property id=&quot;20148&quot; value=&quot;5&quot;/&gt;&lt;property id=&quot;20300&quot; value=&quot;Slide 12&quot;/&gt;&lt;property id=&quot;20307&quot; value=&quot;380&quot;/&gt;&lt;/object&gt;&lt;object type=&quot;3&quot; unique_id=&quot;433711&quot;&gt;&lt;property id=&quot;20148&quot; value=&quot;5&quot;/&gt;&lt;property id=&quot;20300&quot; value=&quot;Slide 6&quot;/&gt;&lt;property id=&quot;20307&quot; value=&quot;382&quot;/&gt;&lt;/object&gt;&lt;object type=&quot;3&quot; unique_id=&quot;433854&quot;&gt;&lt;property id=&quot;20148&quot; value=&quot;5&quot;/&gt;&lt;property id=&quot;20300&quot; value=&quot;Slide 5&quot;/&gt;&lt;property id=&quot;20307&quot; value=&quot;385&quot;/&gt;&lt;/object&gt;&lt;object type=&quot;3&quot; unique_id=&quot;433855&quot;&gt;&lt;property id=&quot;20148&quot; value=&quot;5&quot;/&gt;&lt;property id=&quot;20300&quot; value=&quot;Slide 11&quot;/&gt;&lt;property id=&quot;20307&quot; value=&quot;384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1991</TotalTime>
  <Words>253</Words>
  <Application>Microsoft Office PowerPoint</Application>
  <PresentationFormat>Widescreen</PresentationFormat>
  <Paragraphs>54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HP001</vt:lpstr>
      <vt:lpstr>Times New Roman</vt:lpstr>
      <vt:lpstr>VNI-Avo</vt:lpstr>
      <vt:lpstr>Wingdings</vt:lpstr>
      <vt:lpstr>方正稚艺简体</vt:lpstr>
      <vt:lpstr>汉仪粗宋简</vt:lpstr>
      <vt:lpstr>1_自定义设计方案</vt:lpstr>
      <vt:lpstr>3_Office 主题</vt:lpstr>
      <vt:lpstr>4_Office 主题</vt:lpstr>
      <vt:lpstr>5_Office 主题</vt:lpstr>
      <vt:lpstr>4_Office Theme</vt:lpstr>
      <vt:lpstr>3_Office 主题​​</vt:lpstr>
      <vt:lpstr>4_Office 主题​​</vt:lpstr>
      <vt:lpstr>1_Office Theme</vt:lpstr>
      <vt:lpstr>7_Office Theme</vt:lpstr>
      <vt:lpstr>12_Office Theme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LOAN</cp:lastModifiedBy>
  <cp:revision>359</cp:revision>
  <dcterms:created xsi:type="dcterms:W3CDTF">2020-10-03T06:01:09Z</dcterms:created>
  <dcterms:modified xsi:type="dcterms:W3CDTF">2021-05-21T02:39:13Z</dcterms:modified>
</cp:coreProperties>
</file>